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sldIdLst>
    <p:sldId id="256" r:id="rId5"/>
    <p:sldId id="265" r:id="rId6"/>
    <p:sldId id="272" r:id="rId7"/>
    <p:sldId id="273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2/16/2024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141" y="5460545"/>
            <a:ext cx="3988495" cy="754025"/>
          </a:xfrm>
        </p:spPr>
        <p:txBody>
          <a:bodyPr>
            <a:normAutofit/>
          </a:bodyPr>
          <a:lstStyle/>
          <a:p>
            <a:r>
              <a:rPr lang="en-US" dirty="0" smtClean="0"/>
              <a:t>By Tinyade Mathanga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327" y="3276412"/>
            <a:ext cx="9824571" cy="1641490"/>
          </a:xfrm>
        </p:spPr>
        <p:txBody>
          <a:bodyPr>
            <a:normAutofit/>
          </a:bodyPr>
          <a:lstStyle/>
          <a:p>
            <a:r>
              <a:rPr lang="en-US" dirty="0" smtClean="0"/>
              <a:t>Kwera Streamer App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033" y="1336313"/>
            <a:ext cx="2557953" cy="171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9587"/>
          </a:xfrm>
        </p:spPr>
        <p:txBody>
          <a:bodyPr>
            <a:normAutofit fontScale="90000"/>
          </a:bodyPr>
          <a:lstStyle/>
          <a:p>
            <a:pPr lvl="0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en-US" sz="36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Version Control</a:t>
            </a:r>
            <a:r>
              <a:rPr lang="en-US" sz="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23751"/>
            <a:ext cx="10233800" cy="4351338"/>
          </a:xfrm>
        </p:spPr>
        <p:txBody>
          <a:bodyPr>
            <a:normAutofit fontScale="62500" lnSpcReduction="20000"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 for version control is essential in software development, facilitating collaboration, tracking changes, and ensuring the integrity of project files. Here's an overview of using Git: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Understanding Version Control: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Version control systems (VCS) track changes to files over time, allowing developers to revert to previous versions, compare changes, and collaborate effectively.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 is a distributed version control system that stores snapshots of project files, enabling developers to work offline and synchronize changes with remote repositories.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Basic Concepts: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Repository (Repo)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 Git repository is a storage location that contains all project files and their history.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 commit is a snapshot of changes made to the repository at a specific point in time. Each commit has a unique identifier (hash) and includes a message describing the changes.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Merge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Merging combines changes from one branch into another, integrating new features or fixes into the main codebase.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31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Git </a:t>
            </a: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Workflow: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Clone a repository to create a local copy on your machine, enabling you to work on the project and synchronize changes with the remote repository.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Add changes to the staging area (index) in preparation for committing them to the repository.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Commit staged changes to the repository, including a descriptive message summarizing the changes made.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Push commits from the local repository to the remote repository, sharing changes with other team members.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Pull changes from the remote repository to the local repository, synchronizing your local copy with the latest changes made by others.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Fetch</a:t>
            </a:r>
            <a:r>
              <a:rPr lang="en-US" sz="1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Fetch updates from the remote repository without merging them into the local branch, allowing you to review changes before merging.</a:t>
            </a: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942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379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Git </a:t>
            </a:r>
            <a:r>
              <a:rPr lang="en-US" b="1" dirty="0"/>
              <a:t>Repository Showcase</a:t>
            </a:r>
            <a:r>
              <a:rPr lang="en-US" sz="4000" dirty="0"/>
              <a:t/>
            </a:r>
            <a:br>
              <a:rPr lang="en-US" sz="4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4480"/>
            <a:ext cx="10233800" cy="498853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To </a:t>
            </a:r>
            <a:r>
              <a:rPr lang="en-US" dirty="0"/>
              <a:t>showcase a Git repository with commits and version history, </a:t>
            </a:r>
            <a:r>
              <a:rPr lang="en-US" dirty="0" smtClean="0"/>
              <a:t>will </a:t>
            </a:r>
            <a:r>
              <a:rPr lang="en-US" dirty="0"/>
              <a:t>outline the steps for viewing this information using Git command-line interface (CLI) commands:</a:t>
            </a:r>
            <a:endParaRPr lang="en-US" sz="2400" dirty="0"/>
          </a:p>
          <a:p>
            <a:pPr lvl="0"/>
            <a:r>
              <a:rPr lang="en-US" b="1" dirty="0"/>
              <a:t>Clone the Repository:</a:t>
            </a:r>
            <a:endParaRPr lang="en-US" sz="2400" dirty="0"/>
          </a:p>
          <a:p>
            <a:pPr lvl="1"/>
            <a:r>
              <a:rPr lang="en-US" dirty="0"/>
              <a:t>Open your terminal or command prompt.</a:t>
            </a:r>
            <a:endParaRPr lang="en-US" sz="2000" dirty="0"/>
          </a:p>
          <a:p>
            <a:pPr lvl="1"/>
            <a:r>
              <a:rPr lang="en-US" dirty="0"/>
              <a:t>Use the </a:t>
            </a:r>
            <a:r>
              <a:rPr lang="en-US" sz="1600" dirty="0" err="1"/>
              <a:t>git</a:t>
            </a:r>
            <a:r>
              <a:rPr lang="en-US" sz="1600" dirty="0"/>
              <a:t> clone</a:t>
            </a:r>
            <a:r>
              <a:rPr lang="en-US" dirty="0"/>
              <a:t> command followed by the repository URL to create a local copy of the repository on your machine.</a:t>
            </a:r>
            <a:endParaRPr lang="en-US" sz="2000" dirty="0"/>
          </a:p>
          <a:p>
            <a:pPr marL="457200" lvl="1" indent="0">
              <a:buNone/>
            </a:pPr>
            <a:r>
              <a:rPr lang="en-US" sz="3600" dirty="0" smtClean="0"/>
              <a:t> Example</a:t>
            </a:r>
            <a:r>
              <a:rPr lang="en-US" sz="3600" dirty="0"/>
              <a:t>: </a:t>
            </a:r>
            <a:r>
              <a:rPr lang="en-US" dirty="0" err="1"/>
              <a:t>git</a:t>
            </a:r>
            <a:r>
              <a:rPr lang="en-US" dirty="0"/>
              <a:t> clone https://</a:t>
            </a:r>
            <a:r>
              <a:rPr lang="en-US" dirty="0" smtClean="0"/>
              <a:t>github.com/Tinyade/repository.git</a:t>
            </a:r>
            <a:endParaRPr lang="en-US" sz="3200" dirty="0"/>
          </a:p>
          <a:p>
            <a:pPr lvl="0"/>
            <a:r>
              <a:rPr lang="en-US" b="1" dirty="0"/>
              <a:t>Navigate to the Repository Directory:</a:t>
            </a:r>
            <a:endParaRPr lang="en-US" sz="2400" dirty="0"/>
          </a:p>
          <a:p>
            <a:pPr lvl="1"/>
            <a:r>
              <a:rPr lang="en-US" dirty="0"/>
              <a:t>Change directory (</a:t>
            </a:r>
            <a:r>
              <a:rPr lang="en-US" sz="1600" dirty="0"/>
              <a:t>cd</a:t>
            </a:r>
            <a:r>
              <a:rPr lang="en-US" dirty="0"/>
              <a:t>) into the cloned repository </a:t>
            </a:r>
            <a:r>
              <a:rPr lang="en-US" dirty="0" smtClean="0"/>
              <a:t>directory.</a:t>
            </a:r>
            <a:r>
              <a:rPr lang="en-US" sz="2000" dirty="0"/>
              <a:t> </a:t>
            </a:r>
            <a:r>
              <a:rPr lang="en-US" sz="2600" dirty="0" smtClean="0"/>
              <a:t>Example</a:t>
            </a:r>
            <a:r>
              <a:rPr lang="en-US" sz="3600" dirty="0"/>
              <a:t>: </a:t>
            </a:r>
            <a:r>
              <a:rPr lang="en-US" dirty="0"/>
              <a:t>cd repository</a:t>
            </a:r>
            <a:endParaRPr lang="en-US" sz="3200" dirty="0"/>
          </a:p>
          <a:p>
            <a:pPr lvl="0"/>
            <a:r>
              <a:rPr lang="en-US" b="1" dirty="0"/>
              <a:t>View Commit History:</a:t>
            </a:r>
            <a:endParaRPr lang="en-US" sz="2400" dirty="0"/>
          </a:p>
          <a:p>
            <a:pPr lvl="1"/>
            <a:r>
              <a:rPr lang="en-US" dirty="0"/>
              <a:t>Use the </a:t>
            </a:r>
            <a:r>
              <a:rPr lang="en-US" sz="1600" dirty="0" err="1"/>
              <a:t>git</a:t>
            </a:r>
            <a:r>
              <a:rPr lang="en-US" sz="1600" dirty="0"/>
              <a:t> log</a:t>
            </a:r>
            <a:r>
              <a:rPr lang="en-US" dirty="0"/>
              <a:t> command to view the commit history of the repository.</a:t>
            </a:r>
            <a:endParaRPr lang="en-US" sz="2000" dirty="0"/>
          </a:p>
          <a:p>
            <a:pPr lvl="1"/>
            <a:r>
              <a:rPr lang="en-US" dirty="0"/>
              <a:t>This command displays a list of </a:t>
            </a:r>
            <a:r>
              <a:rPr lang="en-US" dirty="0" smtClean="0"/>
              <a:t>commits for example</a:t>
            </a:r>
            <a:r>
              <a:rPr lang="en-US" dirty="0"/>
              <a:t>: </a:t>
            </a:r>
            <a:r>
              <a:rPr lang="en-US" sz="1600" dirty="0" err="1"/>
              <a:t>git</a:t>
            </a:r>
            <a:r>
              <a:rPr lang="en-US" sz="1600" dirty="0"/>
              <a:t> log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54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89764"/>
          </a:xfrm>
        </p:spPr>
        <p:txBody>
          <a:bodyPr>
            <a:normAutofit fontScale="90000"/>
          </a:bodyPr>
          <a:lstStyle/>
          <a:p>
            <a:pPr lvl="0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r>
              <a:rPr lang="en-US" sz="13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13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9764"/>
            <a:ext cx="10233800" cy="5398717"/>
          </a:xfrm>
        </p:spPr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Kwera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Streamer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all-in-one solution for effortlessly streaming different moments to the world in real-time. Whether you're an aspiring content creator, a passionate gamer, or a business professional looking to engage with your audience, Kwera Streamer empowers you to broadcast live with ease and precision.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Growing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Popularity of Live Streaming: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caters to various interests, from gaming and music to education and business.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interaction and connection fuel its popularity compared to passive content consumption.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484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 for a User-Friendly Solution:</a:t>
            </a:r>
            <a:r>
              <a:rPr lang="en-US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dirty="0" smtClean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Current </a:t>
            </a: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platforms often have complex interfaces and setup processes, hindering accessibility.</a:t>
            </a: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lack of unified features across platforms forces creators to juggle tools, impacting efficiency.</a:t>
            </a: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Monetization options can be limited or convoluted, discouraging aspiring creators.</a:t>
            </a: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8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136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6853"/>
          </a:xfrm>
        </p:spPr>
        <p:txBody>
          <a:bodyPr>
            <a:normAutofit fontScale="90000"/>
          </a:bodyPr>
          <a:lstStyle/>
          <a:p>
            <a:pPr lvl="0"/>
            <a: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Kwera </a:t>
            </a:r>
            <a: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Streamer addresses these gaps </a:t>
            </a: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en-US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dirty="0" smtClean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Simplifying </a:t>
            </a: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streaming with an intuitive and accessible mobile app.</a:t>
            </a: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Offering a comprehensive suite of features within one platform.</a:t>
            </a:r>
          </a:p>
          <a:p>
            <a:pPr marL="34290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Providing seamless monetization opportunities for creators.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457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7686"/>
          </a:xfrm>
        </p:spPr>
        <p:txBody>
          <a:bodyPr>
            <a:normAutofit fontScale="90000"/>
          </a:bodyPr>
          <a:lstStyle/>
          <a:p>
            <a:pPr lvl="0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 </a:t>
            </a:r>
            <a: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Full Stack Development Overview</a:t>
            </a:r>
            <a:r>
              <a:rPr lang="en-US" sz="11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11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Front-End Development: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Interface (UI) Design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Designing the visual layout and interactive elements of the app using XML layout files or Jetpack Compose.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Experience (UX) Design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Ensuring a smooth and intuitive user experience through thoughtful navigation, animations, and feedback mechanisms.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Client-Side Logic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Implementing client-side functionality using Kotlin or Java, including user input validation, data processing, and interaction with device features (camera, GPS, sensors).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48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826718"/>
            <a:ext cx="10233800" cy="5350245"/>
          </a:xfrm>
        </p:spPr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Back-End Development: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Server-Side Logic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Developing server-side components to handle business logic, data storage, and communication with client apps.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 Management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Designing and managing databases to store and retrieve app data efficiently. Common database options include SQLite, Room, or Firebase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Realtime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Database.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API Integration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Integrating with external APIs for accessing additional services or data sources, such as social media APIs for authentication or content sharing.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04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219" y="450937"/>
            <a:ext cx="10233800" cy="5498926"/>
          </a:xfrm>
        </p:spPr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Development Tools and Frameworks: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 Studio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The official IDE for Android app development,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Kotlin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The preferred programming language for Android development,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XML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Markup language used for defining app layouts and resources, such as UI elements, strings, and dimensions.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Jetpack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 set of libraries, tools, and guidance to help developers build high-quality Android apps more easily.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07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9691"/>
          </a:xfrm>
        </p:spPr>
        <p:txBody>
          <a:bodyPr>
            <a:normAutofit fontScale="90000"/>
          </a:bodyPr>
          <a:lstStyle/>
          <a:p>
            <a:pPr lvl="0" indent="-2286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Kwera </a:t>
            </a:r>
            <a: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Streamer App Concept &amp; Significance.</a:t>
            </a:r>
            <a:b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543" y="1337110"/>
            <a:ext cx="10233800" cy="5138846"/>
          </a:xfrm>
        </p:spPr>
        <p:txBody>
          <a:bodyPr>
            <a:normAutofit fontScale="77500" lnSpcReduction="2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Kwera Streamer app concept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revolves around providing a seamless platform for users to broadcast live moments to a global audience. It caters to a diverse range of users, including aspiring content creators, passionate gamers, and professionals seeking to engage with their audience in real-time. The significance of the Kwera Streamer app lies in several key aspects: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Empowerment of Content Creators: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Kwera Streamer empowers individuals to share their creativity, skills, and expertise with the world in real-time.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Engagement and Interaction: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offering interactive features such as real-time chat moderation, viewer polls, and audience Q&amp;A sessions, Kwera Streamer fosters meaningful engagement between content creators and their audience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Quality and Reliability: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With advanced encoding technology and customizable streaming settings, Kwera Streamer ensures high-quality video and audio streaming, even in challenging network conditions. This commitment to quality and reliability enhances the viewing experience and reflects positively on the content creator.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2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5160"/>
          </a:xfrm>
        </p:spPr>
        <p:txBody>
          <a:bodyPr>
            <a:normAutofit fontScale="90000"/>
          </a:bodyPr>
          <a:lstStyle/>
          <a:p>
            <a:pPr marL="228600" lvl="0" indent="-228600">
              <a:spcBef>
                <a:spcPts val="1000"/>
              </a:spcBef>
            </a:pP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  <a:t/>
            </a:r>
            <a:b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</a:br>
            <a:r>
              <a:rPr lang="en-US" sz="3600" b="1" dirty="0" smtClean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  <a:t>Figma </a:t>
            </a:r>
            <a:r>
              <a:rPr lang="en-US" sz="3600" b="1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  <a:t>Design Demonstration</a:t>
            </a:r>
            <a:r>
              <a:rPr lang="en-US" sz="2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  <a:t/>
            </a:r>
            <a:br>
              <a:rPr lang="en-US" sz="28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Walking </a:t>
            </a:r>
            <a:r>
              <a:rPr lang="en-US" dirty="0"/>
              <a:t>through Figma design and prototype, showcasing key screens and user flows.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9558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71af3243-3dd4-4a8d-8c0d-dd76da1f02a5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16c05727-aa75-4e4a-9b5f-8a80a116589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936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Corbel</vt:lpstr>
      <vt:lpstr>Symbol</vt:lpstr>
      <vt:lpstr>Times New Roman</vt:lpstr>
      <vt:lpstr>Depth</vt:lpstr>
      <vt:lpstr>Kwera Streamer App</vt:lpstr>
      <vt:lpstr> Introduction </vt:lpstr>
      <vt:lpstr>Need for a User-Friendly Solution: </vt:lpstr>
      <vt:lpstr>  Kwera Streamer addresses these gaps by </vt:lpstr>
      <vt:lpstr> Android Full Stack Development Overview </vt:lpstr>
      <vt:lpstr>PowerPoint Presentation</vt:lpstr>
      <vt:lpstr>PowerPoint Presentation</vt:lpstr>
      <vt:lpstr> Kwera Streamer App Concept &amp; Significance. </vt:lpstr>
      <vt:lpstr> Figma Design Demonstration </vt:lpstr>
      <vt:lpstr> Git for Version Control </vt:lpstr>
      <vt:lpstr>PowerPoint Presentation</vt:lpstr>
      <vt:lpstr> Git Repository Showcase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2024-02-16T14:19:24Z</dcterms:created>
  <dcterms:modified xsi:type="dcterms:W3CDTF">2024-02-16T14:44:11Z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